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0" r:id="rId16"/>
  </p:sldIdLst>
  <p:sldSz cx="12188825" cy="6858000"/>
  <p:notesSz cx="6858000" cy="9144000"/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37" autoAdjust="0"/>
  </p:normalViewPr>
  <p:slideViewPr>
    <p:cSldViewPr>
      <p:cViewPr varScale="1">
        <p:scale>
          <a:sx n="78" d="100"/>
          <a:sy n="78" d="100"/>
        </p:scale>
        <p:origin x="86" y="163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76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086C4-A1EC-4BEB-A4DF-F075349B8C4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567D4A-04CB-4EDF-8FB1-342A02FC8EC5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DC1E6E-2906-4413-A74E-DB188AC2DB3C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dirty="0"/>
              <a:t>Kliknutím můžete upravit styl předlohy textů.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441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BA12-45EB-1E3C-58B5-9F8E531E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A8EDB3C-2056-EDBD-8AB3-B57628904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D9BBFD1-2B00-64C4-994B-4E0A6D6E1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D7BD673-9BCC-6721-ED78-A86E951F4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741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8F91-2515-231E-3828-DAC6452B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185FA7B-B647-5FCE-4E78-C2765DC66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FAB8A52-41E2-FFE2-5C18-A55BD54EE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38F91C-DD6F-DA74-88D8-5C38441DE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321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153C-F372-95A0-8785-B22C4193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AF299E8-7A87-BA94-C95D-61915B973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4668EA7-6AC3-7EE8-4304-0ECB625E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D3EE30-A5A3-4433-47B1-3976A0888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06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785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233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1E25-251E-311E-B590-0D7A11FF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F79F8FB-3229-01F0-253C-861C762D9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886A5C2-F12A-AA68-ECA1-77F18A11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6750FB-3F7B-09BC-7D6A-02CAC02E7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8807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AD8D-2606-BDED-A7D0-C34AC5E4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98845D3-4144-8F5F-CD89-43C22A0ED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ECCA5E8-7A2D-AC3C-A981-C78E80CBE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FE430D9-EFFB-3D36-8D36-EBF36E824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885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D6B6-E047-60DA-160A-1675380E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D0FA1FB-20D3-8607-286B-E1D9C45F0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A6FF0E1-8C73-BE86-575E-2CEB1575A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441BE08-1137-945F-9371-64D359568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54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1B0-08B9-B6D7-AD0F-78A82E7A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CE4EF27-2336-6D1D-BD88-6D8248645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ED496DB-1868-1862-BB7D-10F7EF0C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BE7F209-5980-472B-E698-9015C2866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261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06A-4962-8E88-FDC6-60B27492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0FEAE24-C33D-9C44-C9DE-2829EA58B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25C0A2F-22B3-9727-98EE-6DEAD0511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346D38A-2EC8-EF17-6FA6-A39061D4D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920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FB2F-536E-5748-CBBE-7A1C1DE3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3D0DD60-93D6-E41C-72B4-BE4FE069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777B282-73C5-9A7D-9340-4AB6D230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4E5E43C-4F32-FA89-DD2F-949072123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6275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4CE27B-162E-438F-982E-664C25C7F25B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B208BE-79B7-4753-88CD-CE372C40443F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0BC7-8F85-456C-8032-441DA8BC27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B81CDE-5FC8-4326-B714-97EFF191C2C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>
              <a:defRPr sz="4800" b="0" i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9CA68B-1D4C-4B38-B5F3-FADD3750D8F3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C56B0-817E-42F1-B9AE-58FFDF515DF2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3C118-9A64-4773-BA23-329E7C2DDE10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ADB19-C5EA-4BDB-8982-C7661BDB5EE8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9BB2F-0776-460B-AC53-28E0C4123767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C54E-A486-4733-BD71-EAED7D09D1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cs-CZ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dirty="0"/>
              <a:t>Kliknutím můžete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93959DB-1F37-4DAD-8CDA-B2F0031CB2E4}" type="datetime1">
              <a:rPr lang="cs-CZ" smtClean="0"/>
              <a:t>15.06.2025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cs-CZ" dirty="0"/>
              <a:t>Přidejte zápatí.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cs-CZ" smtClean="0"/>
              <a:pPr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cs-CZ" b="1" dirty="0"/>
              <a:t>MIPY Tým 001 – Hra v rámci workshopu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cs-CZ" dirty="0"/>
              <a:t>Bee </a:t>
            </a:r>
            <a:r>
              <a:rPr lang="cs-CZ" dirty="0" err="1"/>
              <a:t>Saver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6185-4F5E-5F04-CFD5-32EC9DA6D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30341-FF92-1397-33AF-7893D574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5" name="Zástupný obsah 4" descr="Obsah obrázku žlutá&#10;&#10;Obsah generovaný pomocí AI může být nesprávný.">
            <a:extLst>
              <a:ext uri="{FF2B5EF4-FFF2-40B4-BE49-F238E27FC236}">
                <a16:creationId xmlns:a16="http://schemas.microsoft.com/office/drawing/2014/main" id="{E82AD4AD-D0A7-AD8E-6165-9A0FE041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68" y="1736668"/>
            <a:ext cx="847843" cy="847843"/>
          </a:xfrm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F4976696-A510-2EE3-178B-722D78D4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3190813"/>
            <a:ext cx="847843" cy="628816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7" name="Zástupný obsah 4">
            <a:extLst>
              <a:ext uri="{FF2B5EF4-FFF2-40B4-BE49-F238E27FC236}">
                <a16:creationId xmlns:a16="http://schemas.microsoft.com/office/drawing/2014/main" id="{A25728B4-9277-2032-4FE1-82D1CB9D5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967" y="4425931"/>
            <a:ext cx="847843" cy="779625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8" name="Zástupný obsah 4">
            <a:extLst>
              <a:ext uri="{FF2B5EF4-FFF2-40B4-BE49-F238E27FC236}">
                <a16:creationId xmlns:a16="http://schemas.microsoft.com/office/drawing/2014/main" id="{B01B9634-C3DD-AC0E-AF61-C3FF5C34C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40" y="1736668"/>
            <a:ext cx="847843" cy="721299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pic>
        <p:nvPicPr>
          <p:cNvPr id="9" name="Zástupný obsah 4">
            <a:extLst>
              <a:ext uri="{FF2B5EF4-FFF2-40B4-BE49-F238E27FC236}">
                <a16:creationId xmlns:a16="http://schemas.microsoft.com/office/drawing/2014/main" id="{C9CACDD8-5042-D889-1C6B-886FB32D9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339" y="3190813"/>
            <a:ext cx="847843" cy="713972"/>
          </a:xfrm>
          <a:prstGeom prst="rect">
            <a:avLst/>
          </a:prstGeom>
          <a:solidFill>
            <a:schemeClr val="bg2">
              <a:alpha val="70000"/>
            </a:schemeClr>
          </a:solidFill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12DAE00B-622D-7D20-0A36-F145CDBE4075}"/>
              </a:ext>
            </a:extLst>
          </p:cNvPr>
          <p:cNvSpPr txBox="1"/>
          <p:nvPr/>
        </p:nvSpPr>
        <p:spPr>
          <a:xfrm>
            <a:off x="2638028" y="1988074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Úl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CDFA56F-FBB5-F509-62E3-FD6D8CD7546A}"/>
              </a:ext>
            </a:extLst>
          </p:cNvPr>
          <p:cNvSpPr txBox="1"/>
          <p:nvPr/>
        </p:nvSpPr>
        <p:spPr>
          <a:xfrm>
            <a:off x="2646233" y="4631077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Včela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DA72A5E-D320-ADF9-D19F-C8F36DECFC2B}"/>
              </a:ext>
            </a:extLst>
          </p:cNvPr>
          <p:cNvSpPr txBox="1"/>
          <p:nvPr/>
        </p:nvSpPr>
        <p:spPr>
          <a:xfrm>
            <a:off x="2638028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Hráč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79E9A30F-6071-D17D-27E4-8428E3E2A828}"/>
              </a:ext>
            </a:extLst>
          </p:cNvPr>
          <p:cNvSpPr txBox="1"/>
          <p:nvPr/>
        </p:nvSpPr>
        <p:spPr>
          <a:xfrm>
            <a:off x="6818677" y="1955808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Vosa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9169A206-7C4C-A8C6-D74C-427744346A7E}"/>
              </a:ext>
            </a:extLst>
          </p:cNvPr>
          <p:cNvSpPr txBox="1"/>
          <p:nvPr/>
        </p:nvSpPr>
        <p:spPr>
          <a:xfrm>
            <a:off x="6818677" y="3363133"/>
            <a:ext cx="1080120" cy="36933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cs-CZ" dirty="0"/>
              <a:t>Med</a:t>
            </a:r>
          </a:p>
        </p:txBody>
      </p:sp>
    </p:spTree>
    <p:extLst>
      <p:ext uri="{BB962C8B-B14F-4D97-AF65-F5344CB8AC3E}">
        <p14:creationId xmlns:p14="http://schemas.microsoft.com/office/powerpoint/2010/main" val="6775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5A65-6B47-AFF9-A090-AC3FD90E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77D24A-5671-1176-9FAD-5B01D8FC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Během hry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D5013A97-4BA4-76A7-462A-B4C017BC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61" y="1676400"/>
            <a:ext cx="5749104" cy="4495800"/>
          </a:xfrm>
        </p:spPr>
      </p:pic>
    </p:spTree>
    <p:extLst>
      <p:ext uri="{BB962C8B-B14F-4D97-AF65-F5344CB8AC3E}">
        <p14:creationId xmlns:p14="http://schemas.microsoft.com/office/powerpoint/2010/main" val="29789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A52-DE1F-D14E-0C54-9A4CA423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45660-758B-249C-CB84-D9808356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Game </a:t>
            </a:r>
            <a:r>
              <a:rPr lang="cs-CZ" dirty="0" err="1"/>
              <a:t>over</a:t>
            </a:r>
            <a:endParaRPr lang="cs-CZ" dirty="0"/>
          </a:p>
        </p:txBody>
      </p:sp>
      <p:pic>
        <p:nvPicPr>
          <p:cNvPr id="5" name="Zástupný obsah 4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BA7E1140-7FCF-4E64-5CB8-4188E621F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93" y="1676400"/>
            <a:ext cx="5666639" cy="4495800"/>
          </a:xfrm>
        </p:spPr>
      </p:pic>
    </p:spTree>
    <p:extLst>
      <p:ext uri="{BB962C8B-B14F-4D97-AF65-F5344CB8AC3E}">
        <p14:creationId xmlns:p14="http://schemas.microsoft.com/office/powerpoint/2010/main" val="19025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Tým a rozložení práce</a:t>
            </a:r>
          </a:p>
        </p:txBody>
      </p:sp>
      <p:sp>
        <p:nvSpPr>
          <p:cNvPr id="14" name="Zástupný symbol pro obsah 13"/>
          <p:cNvSpPr>
            <a:spLocks noGrp="1"/>
          </p:cNvSpPr>
          <p:nvPr>
            <p:ph idx="1"/>
          </p:nvPr>
        </p:nvSpPr>
        <p:spPr>
          <a:xfrm>
            <a:off x="1293813" y="1676400"/>
            <a:ext cx="6744815" cy="2184648"/>
          </a:xfrm>
        </p:spPr>
        <p:txBody>
          <a:bodyPr rtlCol="0"/>
          <a:lstStyle/>
          <a:p>
            <a:pPr lvl="0" rtl="0"/>
            <a:r>
              <a:rPr lang="cs-CZ" dirty="0"/>
              <a:t>Adam Maleček – herní chování, </a:t>
            </a:r>
            <a:r>
              <a:rPr lang="cs-CZ" dirty="0" err="1"/>
              <a:t>refaktoring</a:t>
            </a:r>
            <a:endParaRPr lang="cs-CZ" dirty="0"/>
          </a:p>
          <a:p>
            <a:pPr lvl="0" rtl="0"/>
            <a:r>
              <a:rPr lang="cs-CZ" dirty="0"/>
              <a:t>Lukáš Mužík – herní chování</a:t>
            </a:r>
          </a:p>
          <a:p>
            <a:pPr lvl="0" rtl="0"/>
            <a:r>
              <a:rPr lang="cs-CZ" dirty="0"/>
              <a:t>Martin Vančura – grafika a animace</a:t>
            </a:r>
          </a:p>
          <a:p>
            <a:pPr lvl="0" rtl="0"/>
            <a:r>
              <a:rPr lang="cs-CZ" dirty="0"/>
              <a:t>Dominik Vaňkát – úvodní obrazovka a menu</a:t>
            </a:r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s-CZ" dirty="0"/>
              <a:t>Téma: Záchrana včel (Bee </a:t>
            </a:r>
            <a:r>
              <a:rPr lang="cs-CZ" dirty="0" err="1"/>
              <a:t>Saver</a:t>
            </a:r>
            <a:r>
              <a:rPr lang="cs-CZ" dirty="0"/>
              <a:t>) 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ACA9C8B-67DC-DF31-029F-EB505FE9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cs-CZ" dirty="0"/>
              <a:t>Hráč ovládá postavu, která se pohybuje po obrazovce a sbírá padající včely, které se snaží dostat do úlu. </a:t>
            </a:r>
          </a:p>
          <a:p>
            <a:pPr marL="457200" indent="-457200"/>
            <a:r>
              <a:rPr lang="cs-CZ" dirty="0"/>
              <a:t>Zároveň se musí vyhýbat vosám, které ho při zásahu na 1 sekundu omráčí. </a:t>
            </a:r>
          </a:p>
          <a:p>
            <a:pPr marL="457200" indent="-457200"/>
            <a:r>
              <a:rPr lang="cs-CZ" dirty="0"/>
              <a:t>Maximální počet včel, které hráč udrží je 5, po té už nedokáže chytit žádnou včelu, dokud ty, které drží, nedonese do úlu.</a:t>
            </a:r>
          </a:p>
          <a:p>
            <a:pPr marL="457200" indent="-457200"/>
            <a:r>
              <a:rPr lang="cs-CZ" dirty="0"/>
              <a:t>Po odevzdání každých 15 včel spadne med, který hráči obnoví život, pokud ho hráč zachytí.</a:t>
            </a:r>
          </a:p>
          <a:p>
            <a:pPr marL="457200" indent="-45720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82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0416-FB41-F493-A39B-CE716632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BB4C11-1A6C-1A4C-1495-F5D591B1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Úvodní obrazovka</a:t>
            </a:r>
          </a:p>
        </p:txBody>
      </p:sp>
      <p:pic>
        <p:nvPicPr>
          <p:cNvPr id="5" name="Zástupný obsah 4" descr="Obsah obrázku text, květina, obloha, mrak&#10;&#10;Obsah generovaný pomocí AI může být nesprávný.">
            <a:extLst>
              <a:ext uri="{FF2B5EF4-FFF2-40B4-BE49-F238E27FC236}">
                <a16:creationId xmlns:a16="http://schemas.microsoft.com/office/drawing/2014/main" id="{4FCF2992-DDD6-AD65-37BB-CA9BBBF0CD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1532" b="-2"/>
          <a:stretch>
            <a:fillRect/>
          </a:stretch>
        </p:blipFill>
        <p:spPr>
          <a:xfrm>
            <a:off x="1293812" y="1676400"/>
            <a:ext cx="4700016" cy="4495800"/>
          </a:xfrm>
          <a:noFill/>
        </p:spPr>
      </p:pic>
      <p:pic>
        <p:nvPicPr>
          <p:cNvPr id="7" name="Zástupný obsah 6" descr="Obsah obrázku text, obloha, mrak, květina&#10;&#10;Obsah generovaný pomocí AI může být nesprávný.">
            <a:extLst>
              <a:ext uri="{FF2B5EF4-FFF2-40B4-BE49-F238E27FC236}">
                <a16:creationId xmlns:a16="http://schemas.microsoft.com/office/drawing/2014/main" id="{CB521EA8-DF8F-775E-E01B-193F98D93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6" y="1683890"/>
            <a:ext cx="5706157" cy="4488310"/>
          </a:xfrm>
        </p:spPr>
      </p:pic>
    </p:spTree>
    <p:extLst>
      <p:ext uri="{BB962C8B-B14F-4D97-AF65-F5344CB8AC3E}">
        <p14:creationId xmlns:p14="http://schemas.microsoft.com/office/powerpoint/2010/main" val="2133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DAB81-E3DC-0417-850B-88F4594D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D87-DBD8-63B9-2F2A-DD5645D7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Menu</a:t>
            </a:r>
          </a:p>
        </p:txBody>
      </p:sp>
      <p:pic>
        <p:nvPicPr>
          <p:cNvPr id="5" name="Zástupný obsah 4" descr="Obsah obrázku text, snímek obrazovky, grafický design, Grafika&#10;&#10;Obsah generovaný pomocí AI může být nesprávný.">
            <a:extLst>
              <a:ext uri="{FF2B5EF4-FFF2-40B4-BE49-F238E27FC236}">
                <a16:creationId xmlns:a16="http://schemas.microsoft.com/office/drawing/2014/main" id="{2ECE4040-92F8-3FD9-BD19-F4765A7B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7" y="1676400"/>
            <a:ext cx="5718292" cy="4495800"/>
          </a:xfrm>
        </p:spPr>
      </p:pic>
    </p:spTree>
    <p:extLst>
      <p:ext uri="{BB962C8B-B14F-4D97-AF65-F5344CB8AC3E}">
        <p14:creationId xmlns:p14="http://schemas.microsoft.com/office/powerpoint/2010/main" val="32600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FAF60-0417-B403-9936-4114E213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D53DF5-7DBD-5895-D62E-D1A2B312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Instructions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CCA02283-6592-0BBB-6C8C-63D605C7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52" y="1676400"/>
            <a:ext cx="5668122" cy="4495800"/>
          </a:xfrm>
        </p:spPr>
      </p:pic>
    </p:spTree>
    <p:extLst>
      <p:ext uri="{BB962C8B-B14F-4D97-AF65-F5344CB8AC3E}">
        <p14:creationId xmlns:p14="http://schemas.microsoft.com/office/powerpoint/2010/main" val="3799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5F17-8E2E-505B-1771-E1E55FC5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EE668F-E9D3-A197-BDB3-8302BBB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 err="1"/>
              <a:t>Credits</a:t>
            </a:r>
            <a:endParaRPr lang="cs-CZ" dirty="0"/>
          </a:p>
        </p:txBody>
      </p:sp>
      <p:pic>
        <p:nvPicPr>
          <p:cNvPr id="5" name="Zástupný obsah 4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E62208CB-ECDA-E7B1-EE74-B532E9C3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77" y="1676400"/>
            <a:ext cx="5655272" cy="4495800"/>
          </a:xfrm>
        </p:spPr>
      </p:pic>
    </p:spTree>
    <p:extLst>
      <p:ext uri="{BB962C8B-B14F-4D97-AF65-F5344CB8AC3E}">
        <p14:creationId xmlns:p14="http://schemas.microsoft.com/office/powerpoint/2010/main" val="40676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93F2-8E01-A2D5-2970-F3A86B9A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43D8CA-EC6B-153C-7E30-C525A760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/>
              <a:t>Nová hra</a:t>
            </a:r>
          </a:p>
        </p:txBody>
      </p:sp>
      <p:pic>
        <p:nvPicPr>
          <p:cNvPr id="5" name="Zástupný obsah 4" descr="Obsah obrázku text, snímek obrazovky, software, Webová stránka&#10;&#10;Obsah generovaný pomocí AI může být nesprávný.">
            <a:extLst>
              <a:ext uri="{FF2B5EF4-FFF2-40B4-BE49-F238E27FC236}">
                <a16:creationId xmlns:a16="http://schemas.microsoft.com/office/drawing/2014/main" id="{E9549160-9607-49A7-C2DB-E575B47F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9" y="1676400"/>
            <a:ext cx="5708407" cy="4495800"/>
          </a:xfrm>
        </p:spPr>
      </p:pic>
    </p:spTree>
    <p:extLst>
      <p:ext uri="{BB962C8B-B14F-4D97-AF65-F5344CB8AC3E}">
        <p14:creationId xmlns:p14="http://schemas.microsoft.com/office/powerpoint/2010/main" val="363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EC6B-1D27-6E86-202B-BE3EA40A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0C002A-9A29-CC44-FFFE-42883D22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Herní prvky</a:t>
            </a:r>
          </a:p>
        </p:txBody>
      </p:sp>
      <p:pic>
        <p:nvPicPr>
          <p:cNvPr id="15" name="Zástupný obsah 14" descr="Obsah obrázku text, Písmo, snímek obrazovky, diagram&#10;&#10;Obsah generovaný pomocí AI může být nesprávný.">
            <a:extLst>
              <a:ext uri="{FF2B5EF4-FFF2-40B4-BE49-F238E27FC236}">
                <a16:creationId xmlns:a16="http://schemas.microsoft.com/office/drawing/2014/main" id="{232FE423-333F-9F57-2D54-312782ACE2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5" y="1795234"/>
            <a:ext cx="4525006" cy="3267531"/>
          </a:xfrm>
        </p:spPr>
      </p:pic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C3D53548-64AE-FC42-9215-B1CBE37DC2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Maximální počet včel, který může hráč najednou mít u sebe je 5</a:t>
            </a:r>
          </a:p>
          <a:p>
            <a:r>
              <a:rPr lang="cs-CZ" dirty="0"/>
              <a:t>Po dosažení 15 včel v úlu spadne med, který obnoví 1 život(pokud je zachycen)</a:t>
            </a:r>
          </a:p>
          <a:p>
            <a:r>
              <a:rPr lang="cs-CZ" dirty="0"/>
              <a:t>Hráč má maximálně 3 životy, za každou včelu, kterou nechytí, přijde o 1 život</a:t>
            </a:r>
          </a:p>
          <a:p>
            <a:r>
              <a:rPr lang="cs-CZ" dirty="0"/>
              <a:t>Skóre zobrazuje celkový počet zachráněných včel</a:t>
            </a:r>
          </a:p>
        </p:txBody>
      </p:sp>
    </p:spTree>
    <p:extLst>
      <p:ext uri="{BB962C8B-B14F-4D97-AF65-F5344CB8AC3E}">
        <p14:creationId xmlns:p14="http://schemas.microsoft.com/office/powerpoint/2010/main" val="37091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Šablona s motivem šestiúhelníku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887_TF03460519.potx" id="{CD66BE16-4A28-4C8A-A241-29574F3CF7AA}" vid="{FCDCADF7-CCA2-444E-9281-73D25B13FFB8}"/>
    </a:ext>
  </a:extLst>
</a:theme>
</file>

<file path=ppt/theme/theme2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remní motiv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427FAC-CD3A-494C-985C-09E26C5EA50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Snímky s motivem šestiúhelníku</Template>
  <TotalTime>61</TotalTime>
  <Words>215</Words>
  <Application>Microsoft Office PowerPoint</Application>
  <PresentationFormat>Vlastní</PresentationFormat>
  <Paragraphs>42</Paragraphs>
  <Slides>12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Euphemia</vt:lpstr>
      <vt:lpstr>Palatino Linotype</vt:lpstr>
      <vt:lpstr>Šablona s motivem šestiúhelníku</vt:lpstr>
      <vt:lpstr>MIPY Tým 001 – Hra v rámci workshopu</vt:lpstr>
      <vt:lpstr>Tým a rozložení práce</vt:lpstr>
      <vt:lpstr>Téma: Záchrana včel (Bee Saver) </vt:lpstr>
      <vt:lpstr>Úvodní obrazovka</vt:lpstr>
      <vt:lpstr>Menu</vt:lpstr>
      <vt:lpstr>Instructions</vt:lpstr>
      <vt:lpstr>Credits</vt:lpstr>
      <vt:lpstr>Nová hra</vt:lpstr>
      <vt:lpstr>Herní prvky</vt:lpstr>
      <vt:lpstr>Herní prvky</vt:lpstr>
      <vt:lpstr>Během hry</vt:lpstr>
      <vt:lpstr>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vancura.mar@email.cz</dc:creator>
  <cp:lastModifiedBy>vancura.mar@email.cz</cp:lastModifiedBy>
  <cp:revision>1</cp:revision>
  <dcterms:created xsi:type="dcterms:W3CDTF">2025-06-15T14:14:48Z</dcterms:created>
  <dcterms:modified xsi:type="dcterms:W3CDTF">2025-06-15T15:15:58Z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